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0A315F-FB48-48A4-8C3C-72B3CADB9EFD}"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366129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0A315F-FB48-48A4-8C3C-72B3CADB9EFD}"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3560755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0A315F-FB48-48A4-8C3C-72B3CADB9EFD}"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1818075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0A315F-FB48-48A4-8C3C-72B3CADB9EFD}"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3488174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0A315F-FB48-48A4-8C3C-72B3CADB9EFD}" type="datetimeFigureOut">
              <a:rPr lang="en-US" smtClean="0"/>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201932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0A315F-FB48-48A4-8C3C-72B3CADB9EFD}" type="datetimeFigureOut">
              <a:rPr lang="en-US" smtClean="0"/>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356437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0A315F-FB48-48A4-8C3C-72B3CADB9EFD}" type="datetimeFigureOut">
              <a:rPr lang="en-US" smtClean="0"/>
              <a:t>10/30/2020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17004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0A315F-FB48-48A4-8C3C-72B3CADB9EFD}"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4070374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0A315F-FB48-48A4-8C3C-72B3CADB9EFD}"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383535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0A315F-FB48-48A4-8C3C-72B3CADB9EFD}"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181696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0A315F-FB48-48A4-8C3C-72B3CADB9EFD}"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3C20A-F10D-4587-9E2C-0454E35B079A}" type="slidenum">
              <a:rPr lang="en-US" smtClean="0"/>
              <a:t>‹#›</a:t>
            </a:fld>
            <a:endParaRPr lang="en-US"/>
          </a:p>
        </p:txBody>
      </p:sp>
    </p:spTree>
    <p:extLst>
      <p:ext uri="{BB962C8B-B14F-4D97-AF65-F5344CB8AC3E}">
        <p14:creationId xmlns:p14="http://schemas.microsoft.com/office/powerpoint/2010/main" val="124107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0A315F-FB48-48A4-8C3C-72B3CADB9EFD}" type="datetimeFigureOut">
              <a:rPr lang="en-US" smtClean="0"/>
              <a:t>10/30/2020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43C20A-F10D-4587-9E2C-0454E35B079A}" type="slidenum">
              <a:rPr lang="en-US" smtClean="0"/>
              <a:t>‹#›</a:t>
            </a:fld>
            <a:endParaRPr lang="en-US"/>
          </a:p>
        </p:txBody>
      </p:sp>
    </p:spTree>
    <p:extLst>
      <p:ext uri="{BB962C8B-B14F-4D97-AF65-F5344CB8AC3E}">
        <p14:creationId xmlns:p14="http://schemas.microsoft.com/office/powerpoint/2010/main" val="700823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LOUISA MAY ALCOT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marL="0" indent="0" algn="ctr">
              <a:buNone/>
            </a:pPr>
            <a:r>
              <a:rPr lang="en-US" b="1" i="1" dirty="0" smtClean="0">
                <a:latin typeface="Times New Roman" pitchFamily="18" charset="0"/>
                <a:cs typeface="Times New Roman" pitchFamily="18" charset="0"/>
              </a:rPr>
              <a:t>Background</a:t>
            </a:r>
          </a:p>
          <a:p>
            <a:r>
              <a:rPr lang="en-US" dirty="0" smtClean="0">
                <a:latin typeface="Times New Roman" pitchFamily="18" charset="0"/>
                <a:cs typeface="Times New Roman" pitchFamily="18" charset="0"/>
              </a:rPr>
              <a:t>She was born in November 29th 1832 at Germantown, Pennsylvania in the United States.</a:t>
            </a:r>
          </a:p>
          <a:p>
            <a:r>
              <a:rPr lang="en-US" dirty="0" smtClean="0">
                <a:latin typeface="Times New Roman" pitchFamily="18" charset="0"/>
                <a:cs typeface="Times New Roman" pitchFamily="18" charset="0"/>
              </a:rPr>
              <a:t>She was a daughter of the transcendentalist Bronson Alcott. She spent most of her lifetime in Concord </a:t>
            </a:r>
            <a:r>
              <a:rPr lang="en-US" dirty="0" err="1" smtClean="0">
                <a:latin typeface="Times New Roman" pitchFamily="18" charset="0"/>
                <a:cs typeface="Times New Roman" pitchFamily="18" charset="0"/>
              </a:rPr>
              <a:t>Massacheutts</a:t>
            </a:r>
            <a:r>
              <a:rPr lang="en-US" dirty="0" smtClean="0">
                <a:latin typeface="Times New Roman" pitchFamily="18" charset="0"/>
                <a:cs typeface="Times New Roman" pitchFamily="18" charset="0"/>
              </a:rPr>
              <a:t> growing up in the company of Ralph Waldo Emerson, Theodore Parker and Henry David Thoreau.</a:t>
            </a:r>
          </a:p>
          <a:p>
            <a:r>
              <a:rPr lang="en-US" dirty="0" smtClean="0">
                <a:latin typeface="Times New Roman" pitchFamily="18" charset="0"/>
                <a:cs typeface="Times New Roman" pitchFamily="18" charset="0"/>
              </a:rPr>
              <a:t>Her education was catered for by the direction of her father in temple school in Boston and later at home.</a:t>
            </a:r>
          </a:p>
          <a:p>
            <a:r>
              <a:rPr lang="en-US" dirty="0" smtClean="0">
                <a:latin typeface="Times New Roman" pitchFamily="18" charset="0"/>
                <a:cs typeface="Times New Roman" pitchFamily="18" charset="0"/>
              </a:rPr>
              <a:t>Then she volunteered as a nurse after the American civil war. Unfortunately, she contracted typhoid from unsanitary hospital conditions and went home. She then published her book entitled, “Hospital Sketches.” In 1863 which promote her fame.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58128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Personal Struggle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r>
              <a:rPr lang="en-US" dirty="0" smtClean="0">
                <a:latin typeface="Times New Roman" pitchFamily="18" charset="0"/>
                <a:cs typeface="Times New Roman" pitchFamily="18" charset="0"/>
              </a:rPr>
              <a:t>Alcott’s stories started appearing in Atlantic monthly. Since the family was in need, she wrote “Little Women.” (1868-1869). </a:t>
            </a:r>
          </a:p>
          <a:p>
            <a:r>
              <a:rPr lang="en-US" dirty="0" smtClean="0">
                <a:latin typeface="Times New Roman" pitchFamily="18" charset="0"/>
                <a:cs typeface="Times New Roman" pitchFamily="18" charset="0"/>
              </a:rPr>
              <a:t>The book led to her success. This book contained a recollection of her own childhood, it contains the domestic ventures of a new England family.</a:t>
            </a:r>
          </a:p>
          <a:p>
            <a:r>
              <a:rPr lang="en-US" dirty="0" smtClean="0">
                <a:latin typeface="Times New Roman" pitchFamily="18" charset="0"/>
                <a:cs typeface="Times New Roman" pitchFamily="18" charset="0"/>
              </a:rPr>
              <a:t>It traces various personalities and the fortunes of the sisters from childhood to vicissitudes, employments, society and marriage. </a:t>
            </a:r>
          </a:p>
          <a:p>
            <a:r>
              <a:rPr lang="en-US" dirty="0" smtClean="0">
                <a:latin typeface="Times New Roman" pitchFamily="18" charset="0"/>
                <a:cs typeface="Times New Roman" pitchFamily="18" charset="0"/>
              </a:rPr>
              <a:t>In 1869 Alcott was able to write in her journal. “Paid up all the debts.” She also wrote, “An old fashioned girl.”(1870), little men (1871), eight cousins(1875),  Rose in Bloom (1876) and Jo’s Boys (o1886)</a:t>
            </a:r>
          </a:p>
          <a:p>
            <a:r>
              <a:rPr lang="en-US" dirty="0" smtClean="0">
                <a:latin typeface="Times New Roman" pitchFamily="18" charset="0"/>
                <a:cs typeface="Times New Roman" pitchFamily="18" charset="0"/>
              </a:rPr>
              <a:t>Except for European tour, and a few trips, she spent two decades of her life caring for her ailing mother who died in 1877 after a long time of ailment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46923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Publication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Modern Mephistopheles published pseudonymously in 1877 and republished in 1987 in Gothic Novel. She published a story of experience (1873) in this story, she based on her own story, she tells of the story of a young girl trying to look for a job to secure her own life.</a:t>
            </a:r>
          </a:p>
          <a:p>
            <a:r>
              <a:rPr lang="en-US" dirty="0" smtClean="0">
                <a:latin typeface="Times New Roman" pitchFamily="18" charset="0"/>
                <a:cs typeface="Times New Roman" pitchFamily="18" charset="0"/>
              </a:rPr>
              <a:t>The Gothic tales and the thrillers that Alcott published pseudonymously between 1863 and 1869 were collected and republished at Behind a mask” (1975) and Plots and counterplots” (1976) and unpublished Gothic novel written in 1866, a long fatal love chase was published in 1975</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0056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In conclusion, these authors discussed have gone through their ups and downs in order to ensure that they accomplish their mission.</a:t>
            </a:r>
          </a:p>
          <a:p>
            <a:r>
              <a:rPr lang="en-US" dirty="0" smtClean="0">
                <a:latin typeface="Times New Roman" pitchFamily="18" charset="0"/>
                <a:cs typeface="Times New Roman" pitchFamily="18" charset="0"/>
              </a:rPr>
              <a:t>Some of them achieved the mission they wanted, to others it took them troubles, falling here and there, raising again, coming back to their senses in order to accomplish what was their needs. Example of such authors who fell and rose are Francis </a:t>
            </a:r>
            <a:r>
              <a:rPr lang="en-US" dirty="0" err="1" smtClean="0">
                <a:latin typeface="Times New Roman" pitchFamily="18" charset="0"/>
                <a:cs typeface="Times New Roman" pitchFamily="18" charset="0"/>
              </a:rPr>
              <a:t>Getzgerald</a:t>
            </a:r>
            <a:r>
              <a:rPr lang="en-US" dirty="0" smtClean="0">
                <a:latin typeface="Times New Roman" pitchFamily="18" charset="0"/>
                <a:cs typeface="Times New Roman" pitchFamily="18" charset="0"/>
              </a:rPr>
              <a:t> but after realizing himself, he rose from his drunkenness and tried to savage what he loved most. Though some of his work was unaccomplished, he was very famous in his work. With goal and target, it is possible these authors were able to do their work.</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65361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509</Words>
  <Application>Microsoft Office PowerPoint</Application>
  <PresentationFormat>On-screen Show (4:3)</PresentationFormat>
  <Paragraphs>18</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LOUISA MAY ALCOT</vt:lpstr>
      <vt:lpstr>Personal Struggle </vt:lpstr>
      <vt:lpstr>Publication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LOUISA MAY ALCOT</dc:title>
  <dc:creator>Windows User</dc:creator>
  <cp:lastModifiedBy>Windows User</cp:lastModifiedBy>
  <cp:revision>2</cp:revision>
  <dcterms:created xsi:type="dcterms:W3CDTF">2020-10-30T17:45:46Z</dcterms:created>
  <dcterms:modified xsi:type="dcterms:W3CDTF">2020-10-30T18:01:01Z</dcterms:modified>
</cp:coreProperties>
</file>